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839695-AD1D-4EC0-8820-F2BB3484ED1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F485F0-0E22-40AF-9131-80112739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072494" cy="461488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Что изучает физика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Т.И. Звягина</a:t>
            </a:r>
            <a:endParaRPr lang="en-US" sz="2400" dirty="0" smtClean="0"/>
          </a:p>
          <a:p>
            <a:pPr algn="r"/>
            <a:r>
              <a:rPr lang="ru-RU" sz="2400" dirty="0" smtClean="0"/>
              <a:t>ГБОУ СОШ № 644 г. Санкт </a:t>
            </a:r>
            <a:r>
              <a:rPr lang="ru-RU" sz="2400" smtClean="0"/>
              <a:t>- Петербург</a:t>
            </a:r>
            <a:endParaRPr lang="ru-RU" sz="2400" dirty="0" smtClean="0"/>
          </a:p>
          <a:p>
            <a:pPr algn="r"/>
            <a:r>
              <a:rPr lang="ru-RU" sz="2400" dirty="0" smtClean="0"/>
              <a:t> Физика, 7 класс, урок №1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6857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световые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Физические явления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2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18355" y="4268397"/>
            <a:ext cx="2893238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614302_s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41118" y="2544908"/>
            <a:ext cx="3838399" cy="3749196"/>
          </a:xfrm>
          <a:prstGeom prst="rect">
            <a:avLst/>
          </a:prstGeom>
        </p:spPr>
      </p:pic>
      <p:pic>
        <p:nvPicPr>
          <p:cNvPr id="7" name="Рисунок 6" descr="DSC00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500174"/>
            <a:ext cx="4357718" cy="2607487"/>
          </a:xfrm>
          <a:prstGeom prst="rect">
            <a:avLst/>
          </a:prstGeom>
        </p:spPr>
      </p:pic>
      <p:pic>
        <p:nvPicPr>
          <p:cNvPr id="8" name="Рисунок 7" descr="6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4143380"/>
            <a:ext cx="1785950" cy="257339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Физическое тело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1190508083_tree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643182"/>
            <a:ext cx="2928926" cy="3911029"/>
          </a:xfrm>
          <a:prstGeom prst="rect">
            <a:avLst/>
          </a:prstGeom>
        </p:spPr>
      </p:pic>
      <p:pic>
        <p:nvPicPr>
          <p:cNvPr id="7" name="Содержимое 6" descr="fa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00364" y="2786058"/>
            <a:ext cx="3010532" cy="2357454"/>
          </a:xfrm>
        </p:spPr>
      </p:pic>
      <p:pic>
        <p:nvPicPr>
          <p:cNvPr id="8" name="Рисунок 7" descr="earth mel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34" y="4357694"/>
            <a:ext cx="3265584" cy="218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0100" y="1714488"/>
            <a:ext cx="392909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л</a:t>
            </a:r>
            <a:r>
              <a:rPr lang="ru-RU" sz="4000" dirty="0" smtClean="0"/>
              <a:t>юбой предмет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Вещество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4214842" cy="4000528"/>
          </a:xfrm>
        </p:spPr>
        <p:txBody>
          <a:bodyPr>
            <a:normAutofit fontScale="92500" lnSpcReduction="20000"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Стекло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Вода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Железо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Пластмасса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Древесина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Бумага 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85725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dirty="0" smtClean="0"/>
              <a:t>Все, из чего состоят физические тела</a:t>
            </a:r>
            <a:r>
              <a:rPr lang="ru-RU" dirty="0" smtClean="0"/>
              <a:t>:</a:t>
            </a:r>
          </a:p>
        </p:txBody>
      </p:sp>
      <p:pic>
        <p:nvPicPr>
          <p:cNvPr id="6" name="Рисунок 5" descr="84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011">
            <a:off x="2939163" y="2581981"/>
            <a:ext cx="1497320" cy="1497320"/>
          </a:xfrm>
          <a:prstGeom prst="rect">
            <a:avLst/>
          </a:prstGeom>
        </p:spPr>
      </p:pic>
      <p:pic>
        <p:nvPicPr>
          <p:cNvPr id="7" name="Рисунок 6" descr="400px-Taxus_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63487">
            <a:off x="3707410" y="5124006"/>
            <a:ext cx="1647828" cy="1672545"/>
          </a:xfrm>
          <a:prstGeom prst="rect">
            <a:avLst/>
          </a:prstGeom>
        </p:spPr>
      </p:pic>
      <p:pic>
        <p:nvPicPr>
          <p:cNvPr id="8" name="Рисунок 7" descr="1237457728_propaperimage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81989">
            <a:off x="6393749" y="5378297"/>
            <a:ext cx="1738249" cy="1533522"/>
          </a:xfrm>
          <a:prstGeom prst="rect">
            <a:avLst/>
          </a:prstGeom>
        </p:spPr>
      </p:pic>
      <p:pic>
        <p:nvPicPr>
          <p:cNvPr id="9" name="Рисунок 8" descr="ferr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428868"/>
            <a:ext cx="2214578" cy="1660934"/>
          </a:xfrm>
          <a:prstGeom prst="rect">
            <a:avLst/>
          </a:prstGeom>
        </p:spPr>
      </p:pic>
      <p:pic>
        <p:nvPicPr>
          <p:cNvPr id="10" name="Рисунок 9" descr="b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59953">
            <a:off x="4446999" y="3716541"/>
            <a:ext cx="2192690" cy="16445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Материя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072494" cy="19002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Это все то, что существует во Вселенной независимо от нашего сознания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3857628"/>
            <a:ext cx="407196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атерия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500702"/>
            <a:ext cx="321471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Вещество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429264"/>
            <a:ext cx="292895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Поле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00628" y="4857760"/>
            <a:ext cx="1143008" cy="357190"/>
          </a:xfrm>
          <a:prstGeom prst="straightConnector1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571736" y="4857760"/>
            <a:ext cx="1428760" cy="428628"/>
          </a:xfrm>
          <a:prstGeom prst="straightConnector1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357166"/>
            <a:ext cx="6110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43050"/>
            <a:ext cx="750099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Прочитать  </a:t>
            </a:r>
            <a:r>
              <a:rPr lang="ru-RU" sz="28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</a:rPr>
              <a:t>§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1,2</a:t>
            </a:r>
            <a:endParaRPr lang="ru-RU" sz="2800" dirty="0" smtClean="0"/>
          </a:p>
          <a:p>
            <a:r>
              <a:rPr lang="ru-RU" sz="2800" dirty="0" smtClean="0"/>
              <a:t>Привести свои примеры физических явлений. Заполнить таблицу.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3571876"/>
          <a:ext cx="735811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484"/>
                <a:gridCol w="52886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Физические</a:t>
                      </a:r>
                      <a:r>
                        <a:rPr lang="ru-RU" baseline="0" dirty="0" smtClean="0"/>
                        <a:t>  явления: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Мои примеры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механические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тепловые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световые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магнитные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электрические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Физика – одна из наук о природе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omega1963720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357586" cy="4429156"/>
          </a:xfrm>
        </p:spPr>
      </p:pic>
      <p:sp>
        <p:nvSpPr>
          <p:cNvPr id="5" name="TextBox 4"/>
          <p:cNvSpPr txBox="1"/>
          <p:nvPr/>
        </p:nvSpPr>
        <p:spPr>
          <a:xfrm>
            <a:off x="3929058" y="1928802"/>
            <a:ext cx="4572032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Физика изучает наиболее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общие</a:t>
            </a:r>
            <a:r>
              <a:rPr lang="ru-RU" sz="4400" dirty="0" smtClean="0"/>
              <a:t> закономерности явлений, происходящих в природе.</a:t>
            </a:r>
            <a:endParaRPr lang="ru-RU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Первый учебник физики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lomonos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28410"/>
            <a:ext cx="4143404" cy="4943834"/>
          </a:xfrm>
        </p:spPr>
      </p:pic>
      <p:sp>
        <p:nvSpPr>
          <p:cNvPr id="5" name="TextBox 4"/>
          <p:cNvSpPr txBox="1"/>
          <p:nvPr/>
        </p:nvSpPr>
        <p:spPr>
          <a:xfrm>
            <a:off x="4500562" y="1857364"/>
            <a:ext cx="4643438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русский язык слово «Физика» ввел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М.В. Ломоносов</a:t>
            </a:r>
            <a:r>
              <a:rPr lang="ru-RU" sz="4000" dirty="0" smtClean="0"/>
              <a:t>. Он издал первый в России учебник физики.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Физическое явление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90eaf3f861fcb6007fd1ab03ec84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3571900" cy="2568140"/>
          </a:xfrm>
        </p:spPr>
      </p:pic>
      <p:sp>
        <p:nvSpPr>
          <p:cNvPr id="5" name="TextBox 4"/>
          <p:cNvSpPr txBox="1"/>
          <p:nvPr/>
        </p:nvSpPr>
        <p:spPr>
          <a:xfrm>
            <a:off x="571472" y="1571612"/>
            <a:ext cx="807249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Любое изменение в природе</a:t>
            </a:r>
            <a:endParaRPr lang="ru-RU" sz="4000" dirty="0"/>
          </a:p>
        </p:txBody>
      </p:sp>
      <p:pic>
        <p:nvPicPr>
          <p:cNvPr id="6" name="Рисунок 5" descr="d0bcd0bed0bbd0bdd0b8d1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38" y="2928934"/>
            <a:ext cx="3500462" cy="3088620"/>
          </a:xfrm>
          <a:prstGeom prst="rect">
            <a:avLst/>
          </a:prstGeom>
        </p:spPr>
      </p:pic>
      <p:pic>
        <p:nvPicPr>
          <p:cNvPr id="7" name="Рисунок 6" descr="2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91507">
            <a:off x="2999166" y="4368130"/>
            <a:ext cx="2857488" cy="190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Физические явления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4043362" cy="97154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Механические</a:t>
            </a:r>
            <a:endParaRPr lang="ru-RU" sz="4000" dirty="0"/>
          </a:p>
        </p:txBody>
      </p:sp>
      <p:pic>
        <p:nvPicPr>
          <p:cNvPr id="4" name="Рисунок 3" descr="post-21050-11683766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14662"/>
            <a:ext cx="3643338" cy="3643338"/>
          </a:xfrm>
          <a:prstGeom prst="rect">
            <a:avLst/>
          </a:prstGeom>
        </p:spPr>
      </p:pic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571612"/>
            <a:ext cx="3108960" cy="2752344"/>
          </a:xfrm>
          <a:prstGeom prst="rect">
            <a:avLst/>
          </a:prstGeom>
        </p:spPr>
      </p:pic>
      <p:pic>
        <p:nvPicPr>
          <p:cNvPr id="6" name="Рисунок 5" descr="08222bea4b895dd07f969a50cab6f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72659">
            <a:off x="4267634" y="3990009"/>
            <a:ext cx="3064077" cy="215428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75723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тепловые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Физические явления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05103">
            <a:off x="4794449" y="4051845"/>
            <a:ext cx="2465909" cy="2465909"/>
          </a:xfrm>
          <a:prstGeom prst="rect">
            <a:avLst/>
          </a:prstGeom>
        </p:spPr>
      </p:pic>
      <p:pic>
        <p:nvPicPr>
          <p:cNvPr id="6" name="Рисунок 5" descr="earth mel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14488"/>
            <a:ext cx="4410075" cy="2752725"/>
          </a:xfrm>
          <a:prstGeom prst="rect">
            <a:avLst/>
          </a:prstGeom>
        </p:spPr>
      </p:pic>
      <p:pic>
        <p:nvPicPr>
          <p:cNvPr id="7" name="Рисунок 6" descr="KMnO4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3214686"/>
            <a:ext cx="3979563" cy="29289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4143404" cy="75723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электрические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Физические явления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35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785926"/>
            <a:ext cx="2857500" cy="2095500"/>
          </a:xfrm>
          <a:prstGeom prst="rect">
            <a:avLst/>
          </a:prstGeom>
        </p:spPr>
      </p:pic>
      <p:pic>
        <p:nvPicPr>
          <p:cNvPr id="6" name="Рисунок 5" descr="1349_1203763352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2451203" cy="4357694"/>
          </a:xfrm>
          <a:prstGeom prst="rect">
            <a:avLst/>
          </a:prstGeom>
        </p:spPr>
      </p:pic>
      <p:pic>
        <p:nvPicPr>
          <p:cNvPr id="7" name="Рисунок 6" descr="du-030i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714884"/>
            <a:ext cx="4890821" cy="1940026"/>
          </a:xfrm>
          <a:prstGeom prst="rect">
            <a:avLst/>
          </a:prstGeom>
        </p:spPr>
      </p:pic>
      <p:pic>
        <p:nvPicPr>
          <p:cNvPr id="8" name="Рисунок 7" descr="19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428868"/>
            <a:ext cx="2828905" cy="23955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6857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магнитные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Физические явления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429388" y="1500174"/>
            <a:ext cx="1817842" cy="1357322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00372"/>
            <a:ext cx="4191072" cy="3571900"/>
          </a:xfrm>
          <a:prstGeom prst="rect">
            <a:avLst/>
          </a:prstGeom>
        </p:spPr>
      </p:pic>
      <p:pic>
        <p:nvPicPr>
          <p:cNvPr id="7" name="Рисунок 6" descr="magn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000372"/>
            <a:ext cx="3786214" cy="36147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75723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звуковые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Физические явления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273px-spanish_gui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695580">
            <a:off x="5622078" y="455990"/>
            <a:ext cx="1705676" cy="3742491"/>
          </a:xfrm>
          <a:prstGeom prst="rect">
            <a:avLst/>
          </a:prstGeom>
        </p:spPr>
      </p:pic>
      <p:pic>
        <p:nvPicPr>
          <p:cNvPr id="6" name="Рисунок 5" descr="1240570413_ear_in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71810"/>
            <a:ext cx="4286248" cy="3216696"/>
          </a:xfrm>
          <a:prstGeom prst="rect">
            <a:avLst/>
          </a:prstGeom>
        </p:spPr>
      </p:pic>
      <p:pic>
        <p:nvPicPr>
          <p:cNvPr id="7" name="Рисунок 6" descr="1402_kamer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143248"/>
            <a:ext cx="3459410" cy="26432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149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Что изучает физика</vt:lpstr>
      <vt:lpstr>Физика – одна из наук о природе</vt:lpstr>
      <vt:lpstr>Первый учебник физики</vt:lpstr>
      <vt:lpstr>Физическое явление</vt:lpstr>
      <vt:lpstr>Физические явления</vt:lpstr>
      <vt:lpstr>Физические явления</vt:lpstr>
      <vt:lpstr>Физические явления</vt:lpstr>
      <vt:lpstr>Физические явления</vt:lpstr>
      <vt:lpstr>Физические явления</vt:lpstr>
      <vt:lpstr>Физические явления</vt:lpstr>
      <vt:lpstr>Физическое тело</vt:lpstr>
      <vt:lpstr>Вещество</vt:lpstr>
      <vt:lpstr>Материя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изучает физика</dc:title>
  <dc:creator>Tatiana</dc:creator>
  <cp:lastModifiedBy>Tatiana</cp:lastModifiedBy>
  <cp:revision>17</cp:revision>
  <dcterms:created xsi:type="dcterms:W3CDTF">2009-09-02T14:06:11Z</dcterms:created>
  <dcterms:modified xsi:type="dcterms:W3CDTF">2012-01-16T07:09:34Z</dcterms:modified>
</cp:coreProperties>
</file>