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74" r:id="rId5"/>
    <p:sldId id="275" r:id="rId6"/>
    <p:sldId id="276" r:id="rId7"/>
    <p:sldId id="273" r:id="rId8"/>
    <p:sldId id="270" r:id="rId9"/>
    <p:sldId id="277" r:id="rId10"/>
    <p:sldId id="271" r:id="rId11"/>
    <p:sldId id="272" r:id="rId12"/>
    <p:sldId id="278" r:id="rId13"/>
    <p:sldId id="268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C28D-F314-4B35-96AC-493EE7E17D45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AD17-FB14-4EE0-94CD-079E737F6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C28D-F314-4B35-96AC-493EE7E17D45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AD17-FB14-4EE0-94CD-079E737F6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C28D-F314-4B35-96AC-493EE7E17D45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AD17-FB14-4EE0-94CD-079E737F6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C28D-F314-4B35-96AC-493EE7E17D45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AD17-FB14-4EE0-94CD-079E737F6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C28D-F314-4B35-96AC-493EE7E17D45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AD17-FB14-4EE0-94CD-079E737F6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C28D-F314-4B35-96AC-493EE7E17D45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AD17-FB14-4EE0-94CD-079E737F6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C28D-F314-4B35-96AC-493EE7E17D45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AD17-FB14-4EE0-94CD-079E737F6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C28D-F314-4B35-96AC-493EE7E17D45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AD17-FB14-4EE0-94CD-079E737F6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C28D-F314-4B35-96AC-493EE7E17D45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AD17-FB14-4EE0-94CD-079E737F6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C28D-F314-4B35-96AC-493EE7E17D45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AD17-FB14-4EE0-94CD-079E737F6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C28D-F314-4B35-96AC-493EE7E17D45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AD17-FB14-4EE0-94CD-079E737F6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C28D-F314-4B35-96AC-493EE7E17D45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8AD17-FB14-4EE0-94CD-079E737F6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etsad-kitty.ru/2010/08/15/" TargetMode="External"/><Relationship Id="rId2" Type="http://schemas.openxmlformats.org/officeDocument/2006/relationships/hyperlink" Target="http://www.pojarnayabezopasnost.ru/shkola/plakaty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07170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Все, </a:t>
            </a:r>
            <a:r>
              <a:rPr lang="ru-RU" sz="4800" b="1" dirty="0">
                <a:solidFill>
                  <a:srgbClr val="FF0000"/>
                </a:solidFill>
              </a:rPr>
              <a:t>в</a:t>
            </a:r>
            <a:r>
              <a:rPr lang="ru-RU" sz="4800" b="1" dirty="0" smtClean="0">
                <a:solidFill>
                  <a:srgbClr val="FF0000"/>
                </a:solidFill>
              </a:rPr>
              <a:t>се о правилах пожарной безопасности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1714512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Автор презентации: </a:t>
            </a:r>
            <a:r>
              <a:rPr lang="ru-RU" b="1" dirty="0" err="1" smtClean="0"/>
              <a:t>Марущенко</a:t>
            </a:r>
            <a:r>
              <a:rPr lang="ru-RU" b="1" dirty="0" smtClean="0"/>
              <a:t> О.В.</a:t>
            </a:r>
            <a:endParaRPr lang="ru-RU" b="1" dirty="0" smtClean="0"/>
          </a:p>
          <a:p>
            <a:r>
              <a:rPr lang="ru-RU" sz="2000" b="1" dirty="0" smtClean="0"/>
              <a:t>МОУ СОШ №2</a:t>
            </a:r>
          </a:p>
          <a:p>
            <a:r>
              <a:rPr lang="ru-RU" sz="2000" b="1" dirty="0" smtClean="0"/>
              <a:t>г Миллерово</a:t>
            </a:r>
          </a:p>
          <a:p>
            <a:r>
              <a:rPr lang="ru-RU" sz="2000" b="1" dirty="0" smtClean="0"/>
              <a:t>2011г.</a:t>
            </a:r>
            <a:endParaRPr lang="ru-RU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571744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Отдыхать лучше так!</a:t>
            </a:r>
            <a:endParaRPr lang="ru-RU" b="1" dirty="0"/>
          </a:p>
        </p:txBody>
      </p:sp>
      <p:pic>
        <p:nvPicPr>
          <p:cNvPr id="13314" name="Picture 2" descr="D:\Фотографии\Фото новые\DSC03681.JPG"/>
          <p:cNvPicPr>
            <a:picLocks noChangeAspect="1" noChangeArrowheads="1"/>
          </p:cNvPicPr>
          <p:nvPr/>
        </p:nvPicPr>
        <p:blipFill>
          <a:blip r:embed="rId2" cstate="print"/>
          <a:srcRect l="8789" t="8371" r="8342" b="11272"/>
          <a:stretch>
            <a:fillRect/>
          </a:stretch>
        </p:blipFill>
        <p:spPr bwMode="auto">
          <a:xfrm>
            <a:off x="928662" y="1571612"/>
            <a:ext cx="3830863" cy="2786082"/>
          </a:xfrm>
          <a:prstGeom prst="rect">
            <a:avLst/>
          </a:prstGeom>
          <a:noFill/>
        </p:spPr>
      </p:pic>
      <p:pic>
        <p:nvPicPr>
          <p:cNvPr id="13315" name="Picture 3" descr="D:\Фотографии\Фото новые\DSC03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8977">
            <a:off x="5143505" y="2047866"/>
            <a:ext cx="3286148" cy="4381530"/>
          </a:xfrm>
          <a:prstGeom prst="rect">
            <a:avLst/>
          </a:prstGeom>
          <a:noFill/>
        </p:spPr>
      </p:pic>
      <p:pic>
        <p:nvPicPr>
          <p:cNvPr id="13317" name="Picture 5" descr="D:\Ольга\Картинки, анимации\Анимация\J007612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067412"/>
            <a:ext cx="1357322" cy="1557238"/>
          </a:xfrm>
          <a:prstGeom prst="rect">
            <a:avLst/>
          </a:prstGeom>
          <a:noFill/>
        </p:spPr>
      </p:pic>
      <p:pic>
        <p:nvPicPr>
          <p:cNvPr id="13318" name="Picture 6" descr="D:\Ольга\Картинки, анимации\Анимация\J007612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25615">
            <a:off x="1663209" y="5207033"/>
            <a:ext cx="1071570" cy="1229398"/>
          </a:xfrm>
          <a:prstGeom prst="rect">
            <a:avLst/>
          </a:prstGeom>
          <a:noFill/>
        </p:spPr>
      </p:pic>
      <p:pic>
        <p:nvPicPr>
          <p:cNvPr id="13319" name="Picture 7" descr="D:\Ольга\Картинки, анимации\Анимация\J007612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5572140"/>
            <a:ext cx="979657" cy="1123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Изучаем правила на практике</a:t>
            </a:r>
            <a:endParaRPr lang="ru-RU" b="1" dirty="0"/>
          </a:p>
        </p:txBody>
      </p:sp>
      <p:pic>
        <p:nvPicPr>
          <p:cNvPr id="14339" name="Picture 3" descr="D:\Фотографии\Фото новые\DSC03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44408">
            <a:off x="2900160" y="1785935"/>
            <a:ext cx="5689600" cy="42672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8162" r="22449"/>
          <a:stretch>
            <a:fillRect/>
          </a:stretch>
        </p:blipFill>
        <p:spPr bwMode="auto">
          <a:xfrm>
            <a:off x="214282" y="1357298"/>
            <a:ext cx="242889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 правилах расскажем всем!</a:t>
            </a:r>
            <a:endParaRPr lang="ru-RU" b="1" dirty="0"/>
          </a:p>
        </p:txBody>
      </p:sp>
      <p:pic>
        <p:nvPicPr>
          <p:cNvPr id="1026" name="Picture 2" descr="C:\Documents and Settings\XPmode\Рабочий стол\DSC03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63047">
            <a:off x="4454475" y="1969776"/>
            <a:ext cx="4132611" cy="3099459"/>
          </a:xfrm>
          <a:prstGeom prst="rect">
            <a:avLst/>
          </a:prstGeom>
          <a:noFill/>
        </p:spPr>
      </p:pic>
      <p:pic>
        <p:nvPicPr>
          <p:cNvPr id="1027" name="Picture 3" descr="C:\Documents and Settings\XPmode\Рабочий стол\DSC03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86124"/>
            <a:ext cx="4429156" cy="33218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1643050"/>
            <a:ext cx="3808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Помогает нам в этом инструктор </a:t>
            </a:r>
          </a:p>
          <a:p>
            <a:pPr algn="ctr"/>
            <a:r>
              <a:rPr lang="ru-RU" sz="2000" b="1" dirty="0" smtClean="0"/>
              <a:t>ВДПО </a:t>
            </a:r>
            <a:r>
              <a:rPr lang="ru-RU" sz="2000" b="1" dirty="0" err="1" smtClean="0"/>
              <a:t>Петрусенко</a:t>
            </a:r>
            <a:r>
              <a:rPr lang="ru-RU" sz="2000" b="1" dirty="0" smtClean="0"/>
              <a:t> Г.П.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5000660" cy="540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ьная выноска 2"/>
          <p:cNvSpPr/>
          <p:nvPr/>
        </p:nvSpPr>
        <p:spPr>
          <a:xfrm rot="21117373">
            <a:off x="5357818" y="571480"/>
            <a:ext cx="2928958" cy="2214578"/>
          </a:xfrm>
          <a:prstGeom prst="wedgeEllipseCallout">
            <a:avLst>
              <a:gd name="adj1" fmla="val -143064"/>
              <a:gd name="adj2" fmla="val -25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Правила пожарные без запинки знайте,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Правила пожарные строго соблюдайте!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9219" name="Picture 3" descr="D:\Ольга\Картинки, анимации\Анимация\AG00355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6262" y="5072074"/>
            <a:ext cx="628190" cy="1243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286016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/>
              <a:t>И</a:t>
            </a:r>
            <a:r>
              <a:rPr lang="ru-RU" sz="3600" b="1" dirty="0" smtClean="0"/>
              <a:t>сточники: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Картинки из Интернета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en-US" sz="2400" dirty="0" smtClean="0">
                <a:hlinkClick r:id="rId2"/>
              </a:rPr>
              <a:t> http://www.pojarnayabezopasnost.ru/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>
                <a:hlinkClick r:id="rId2"/>
              </a:rPr>
              <a:t> http://www.pojarnayabezopasnost.ru/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000" dirty="0" smtClean="0">
                <a:hlinkClick r:id="rId3"/>
              </a:rPr>
              <a:t> http://detsad-kitty.ru/2010/08/15/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643446"/>
            <a:ext cx="221588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357562"/>
            <a:ext cx="1571636" cy="22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3571876"/>
            <a:ext cx="1571636" cy="222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70009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вдруг пожар случится, пусть не наша в том вина,</a:t>
            </a:r>
          </a:p>
          <a:p>
            <a:r>
              <a:rPr lang="ru-RU" dirty="0"/>
              <a:t>На тот случай знаем </a:t>
            </a:r>
            <a:r>
              <a:rPr lang="ru-RU" dirty="0" smtClean="0"/>
              <a:t>точно, </a:t>
            </a:r>
            <a:r>
              <a:rPr lang="ru-RU" dirty="0"/>
              <a:t>как должны вести себя:</a:t>
            </a:r>
          </a:p>
          <a:p>
            <a:r>
              <a:rPr lang="ru-RU" dirty="0"/>
              <a:t>Если в двери выйти можно, так и сделаем – уйдём,</a:t>
            </a:r>
          </a:p>
          <a:p>
            <a:r>
              <a:rPr lang="ru-RU" dirty="0"/>
              <a:t>Из квартиры всех животных за собою уведём.</a:t>
            </a:r>
          </a:p>
          <a:p>
            <a:r>
              <a:rPr lang="ru-RU" dirty="0"/>
              <a:t>Дверь прикроем поплотнее, о пожаре сообщим</a:t>
            </a:r>
          </a:p>
          <a:p>
            <a:r>
              <a:rPr lang="ru-RU" dirty="0"/>
              <a:t>И попросим всех соседей позвонить по «ноль – один»</a:t>
            </a:r>
          </a:p>
        </p:txBody>
      </p:sp>
      <p:pic>
        <p:nvPicPr>
          <p:cNvPr id="4" name="Picture 3" descr="C:\Documents and Settings\XPmode\Рабочий стол\КВН по пожарной безопасности\FirePhotograp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285992"/>
            <a:ext cx="5929354" cy="42220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768" y="714356"/>
            <a:ext cx="1214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01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8530" t="3853" r="12564" b="31629"/>
          <a:stretch>
            <a:fillRect/>
          </a:stretch>
        </p:blipFill>
        <p:spPr bwMode="auto">
          <a:xfrm rot="20891185">
            <a:off x="397515" y="3993072"/>
            <a:ext cx="2935533" cy="209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D:\Ольга\Картинки, анимации\Анимация\Анимашки\cat8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908" y="5743575"/>
            <a:ext cx="1362075" cy="111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428604"/>
            <a:ext cx="5643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Почему мы двери наши закрываем поплотней?</a:t>
            </a:r>
          </a:p>
          <a:p>
            <a:r>
              <a:rPr lang="ru-RU" dirty="0"/>
              <a:t>Чтоб не дать пожару дальше развиваться поскорей.</a:t>
            </a:r>
          </a:p>
          <a:p>
            <a:r>
              <a:rPr lang="ru-RU" dirty="0"/>
              <a:t>Если двери мы откроем – свежий ветер налетит.</a:t>
            </a:r>
          </a:p>
          <a:p>
            <a:r>
              <a:rPr lang="ru-RU" dirty="0"/>
              <a:t>Силы он огню удвоит, полыхнёт – и всё сгорит.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2"/>
            <a:ext cx="60864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Газ – причина пожара!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777" y="1714488"/>
            <a:ext cx="663352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Не оставляй утюг без присмотра!</a:t>
            </a:r>
            <a:endParaRPr lang="ru-RU" sz="4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7048520" cy="493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Приближается Новый год!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endParaRPr lang="ru-RU" sz="2800" b="1" dirty="0" smtClean="0"/>
          </a:p>
          <a:p>
            <a:pPr lvl="0">
              <a:buNone/>
            </a:pPr>
            <a:endParaRPr lang="ru-RU" sz="2800" b="1" dirty="0"/>
          </a:p>
          <a:p>
            <a:pPr lvl="0">
              <a:buNone/>
            </a:pPr>
            <a:endParaRPr lang="ru-RU" sz="2800" b="1" dirty="0" smtClean="0"/>
          </a:p>
          <a:p>
            <a:pPr lvl="0">
              <a:buNone/>
            </a:pPr>
            <a:endParaRPr lang="ru-RU" sz="2800" b="1" dirty="0"/>
          </a:p>
          <a:p>
            <a:pPr lvl="0">
              <a:buNone/>
            </a:pPr>
            <a:endParaRPr lang="ru-RU" sz="2800" b="1" dirty="0" smtClean="0"/>
          </a:p>
          <a:p>
            <a:pPr lvl="0">
              <a:buNone/>
            </a:pPr>
            <a:r>
              <a:rPr lang="ru-RU" sz="2800" b="1" dirty="0" smtClean="0"/>
              <a:t>Свечи</a:t>
            </a:r>
            <a:r>
              <a:rPr lang="ru-RU" sz="2800" b="1" dirty="0"/>
              <a:t>, вата и бумага – </a:t>
            </a:r>
          </a:p>
          <a:p>
            <a:pPr>
              <a:buNone/>
            </a:pPr>
            <a:r>
              <a:rPr lang="ru-RU" sz="2800" b="1" dirty="0"/>
              <a:t>Не соседство елке – </a:t>
            </a:r>
            <a:r>
              <a:rPr lang="ru-RU" sz="2800" b="1" dirty="0" smtClean="0"/>
              <a:t>знай</a:t>
            </a:r>
            <a:r>
              <a:rPr lang="ru-RU" sz="2800" b="1" dirty="0"/>
              <a:t>!</a:t>
            </a:r>
          </a:p>
          <a:p>
            <a:pPr>
              <a:buNone/>
            </a:pPr>
            <a:r>
              <a:rPr lang="ru-RU" sz="2800" b="1" dirty="0"/>
              <a:t>В каждый праздник новогодний</a:t>
            </a:r>
          </a:p>
          <a:p>
            <a:pPr>
              <a:buNone/>
            </a:pPr>
            <a:r>
              <a:rPr lang="ru-RU" sz="2800" b="1" dirty="0"/>
              <a:t>Осторожность соблюдай!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94798">
            <a:off x="5681824" y="2053355"/>
            <a:ext cx="30956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D:\Ольга\Картинки, анимации\Анимация\Анимашки\newy1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285860"/>
            <a:ext cx="1928826" cy="2677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</a:rPr>
              <a:t>Огонь </a:t>
            </a:r>
            <a:r>
              <a:rPr lang="ru-RU" sz="3200" b="1" dirty="0">
                <a:solidFill>
                  <a:srgbClr val="FF0000"/>
                </a:solidFill>
              </a:rPr>
              <a:t>– опасная </a:t>
            </a:r>
            <a:r>
              <a:rPr lang="ru-RU" sz="3200" b="1" dirty="0" smtClean="0">
                <a:solidFill>
                  <a:srgbClr val="FF0000"/>
                </a:solidFill>
              </a:rPr>
              <a:t>штука,</a:t>
            </a: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Он над собой не любит </a:t>
            </a:r>
            <a:r>
              <a:rPr lang="ru-RU" sz="3200" b="1" dirty="0" smtClean="0">
                <a:solidFill>
                  <a:srgbClr val="FF0000"/>
                </a:solidFill>
              </a:rPr>
              <a:t>шуток</a:t>
            </a:r>
            <a:r>
              <a:rPr lang="ru-RU" sz="3200" b="1" dirty="0">
                <a:solidFill>
                  <a:srgbClr val="FF0000"/>
                </a:solidFill>
              </a:rPr>
              <a:t>!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Documents and Settings\XPmode\Рабочий стол\КВН по пожарной безопасности\1304496108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00306"/>
            <a:ext cx="6101568" cy="4071966"/>
          </a:xfrm>
          <a:prstGeom prst="rect">
            <a:avLst/>
          </a:prstGeom>
          <a:noFill/>
        </p:spPr>
      </p:pic>
      <p:pic>
        <p:nvPicPr>
          <p:cNvPr id="17410" name="Picture 2" descr="D:\Ольга\Картинки, анимации\Анимация\AG00355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143380"/>
            <a:ext cx="1285884" cy="2357454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Костер – враг леса!</a:t>
            </a:r>
            <a:endParaRPr lang="ru-RU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7072362" cy="495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D:\Ольга\Картинки, анимации\Анимация\AG00355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786322"/>
            <a:ext cx="785818" cy="1554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6215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вспыхнула одежда (мы сидели у огня)</a:t>
            </a:r>
          </a:p>
          <a:p>
            <a:r>
              <a:rPr lang="ru-RU" dirty="0"/>
              <a:t>На спасенье есть надежда: только лишь бежать нельзя.</a:t>
            </a:r>
          </a:p>
          <a:p>
            <a:r>
              <a:rPr lang="ru-RU" dirty="0"/>
              <a:t>Потому что ветром пламя увеличим, убыстрим –</a:t>
            </a:r>
          </a:p>
          <a:p>
            <a:r>
              <a:rPr lang="ru-RU" dirty="0"/>
              <a:t>Ни одна одежда – сами в </a:t>
            </a:r>
            <a:r>
              <a:rPr lang="ru-RU" dirty="0" smtClean="0"/>
              <a:t>этом пламени </a:t>
            </a:r>
            <a:r>
              <a:rPr lang="ru-RU" dirty="0"/>
              <a:t>сгорим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4429132"/>
            <a:ext cx="550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Если снять одежду сложно, мы на землю упадём –</a:t>
            </a:r>
          </a:p>
          <a:p>
            <a:r>
              <a:rPr lang="ru-RU" dirty="0" smtClean="0"/>
              <a:t>По земле кататься будем – так мы справимся с огнём.</a:t>
            </a:r>
          </a:p>
          <a:p>
            <a:r>
              <a:rPr lang="ru-RU" dirty="0" smtClean="0"/>
              <a:t>Вспыхнет вдруг одежда сильно на товарище у нас –</a:t>
            </a:r>
          </a:p>
          <a:p>
            <a:r>
              <a:rPr lang="ru-RU" dirty="0" smtClean="0"/>
              <a:t>Мы с себя одежду снимем и накроем пламя враз.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l="14116" t="23369" r="11620" b="25244"/>
          <a:stretch>
            <a:fillRect/>
          </a:stretch>
        </p:blipFill>
        <p:spPr bwMode="auto">
          <a:xfrm rot="465183">
            <a:off x="5332537" y="1578092"/>
            <a:ext cx="3129799" cy="301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D:\Ольга\Картинки, анимации\Анимация\cl10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3275" y="5286388"/>
            <a:ext cx="1990725" cy="1571612"/>
          </a:xfrm>
          <a:prstGeom prst="rect">
            <a:avLst/>
          </a:prstGeom>
          <a:noFill/>
        </p:spPr>
      </p:pic>
      <p:pic>
        <p:nvPicPr>
          <p:cNvPr id="18435" name="Picture 3" descr="D:\Ольга\Картинки, анимации\Анимация\cl10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857892"/>
            <a:ext cx="1990725" cy="1000108"/>
          </a:xfrm>
          <a:prstGeom prst="rect">
            <a:avLst/>
          </a:prstGeom>
          <a:noFill/>
        </p:spPr>
      </p:pic>
      <p:pic>
        <p:nvPicPr>
          <p:cNvPr id="18436" name="Picture 4" descr="D:\Ольга\Картинки, анимации\Анимация\cl10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6143644"/>
            <a:ext cx="2419353" cy="714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269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Все, все о правилах пожарной безопасности</vt:lpstr>
      <vt:lpstr>Слайд 2</vt:lpstr>
      <vt:lpstr>Слайд 3</vt:lpstr>
      <vt:lpstr>Газ – причина пожара!</vt:lpstr>
      <vt:lpstr>Не оставляй утюг без присмотра!</vt:lpstr>
      <vt:lpstr>Приближается Новый год!</vt:lpstr>
      <vt:lpstr>Огонь – опасная штука, Он над собой не любит шуток! </vt:lpstr>
      <vt:lpstr>Костер – враг леса!</vt:lpstr>
      <vt:lpstr>Слайд 9</vt:lpstr>
      <vt:lpstr>Отдыхать лучше так!</vt:lpstr>
      <vt:lpstr>Изучаем правила на практике</vt:lpstr>
      <vt:lpstr>О правилах расскажем всем!</vt:lpstr>
      <vt:lpstr>Слайд 13</vt:lpstr>
      <vt:lpstr>Источники: Картинки из Интернета  http://www.pojarnayabezopasnost.ru/  http://www.pojarnayabezopasnost.ru/  http://detsad-kitty.ru/2010/08/15/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Все, все о правилах пожарной безопасности</dc:title>
  <dc:creator>XPmode</dc:creator>
  <cp:lastModifiedBy>XPmode</cp:lastModifiedBy>
  <cp:revision>16</cp:revision>
  <dcterms:created xsi:type="dcterms:W3CDTF">2011-11-25T21:51:59Z</dcterms:created>
  <dcterms:modified xsi:type="dcterms:W3CDTF">2011-12-02T18:25:22Z</dcterms:modified>
</cp:coreProperties>
</file>