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86" r:id="rId5"/>
    <p:sldId id="287" r:id="rId6"/>
    <p:sldId id="266" r:id="rId7"/>
    <p:sldId id="257" r:id="rId8"/>
    <p:sldId id="267" r:id="rId9"/>
    <p:sldId id="268" r:id="rId10"/>
    <p:sldId id="269" r:id="rId11"/>
    <p:sldId id="289" r:id="rId12"/>
    <p:sldId id="290" r:id="rId13"/>
    <p:sldId id="288" r:id="rId14"/>
    <p:sldId id="263" r:id="rId15"/>
    <p:sldId id="291" r:id="rId16"/>
    <p:sldId id="276" r:id="rId17"/>
    <p:sldId id="277" r:id="rId18"/>
    <p:sldId id="270" r:id="rId19"/>
    <p:sldId id="271" r:id="rId20"/>
    <p:sldId id="283" r:id="rId21"/>
    <p:sldId id="280" r:id="rId22"/>
    <p:sldId id="284" r:id="rId23"/>
    <p:sldId id="281" r:id="rId24"/>
    <p:sldId id="273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gif"/><Relationship Id="rId18" Type="http://schemas.openxmlformats.org/officeDocument/2006/relationships/image" Target="../media/image43.gi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gif"/><Relationship Id="rId17" Type="http://schemas.openxmlformats.org/officeDocument/2006/relationships/image" Target="../media/image42.gif"/><Relationship Id="rId2" Type="http://schemas.openxmlformats.org/officeDocument/2006/relationships/image" Target="../media/image7.jpeg"/><Relationship Id="rId16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gif"/><Relationship Id="rId5" Type="http://schemas.openxmlformats.org/officeDocument/2006/relationships/image" Target="../media/image30.jpeg"/><Relationship Id="rId15" Type="http://schemas.openxmlformats.org/officeDocument/2006/relationships/image" Target="../media/image40.gif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6.gif"/><Relationship Id="rId18" Type="http://schemas.openxmlformats.org/officeDocument/2006/relationships/image" Target="../media/image51.gi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45.gif"/><Relationship Id="rId17" Type="http://schemas.openxmlformats.org/officeDocument/2006/relationships/image" Target="../media/image50.gif"/><Relationship Id="rId2" Type="http://schemas.openxmlformats.org/officeDocument/2006/relationships/image" Target="../media/image7.jpeg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4.gif"/><Relationship Id="rId5" Type="http://schemas.openxmlformats.org/officeDocument/2006/relationships/image" Target="../media/image30.jpeg"/><Relationship Id="rId15" Type="http://schemas.openxmlformats.org/officeDocument/2006/relationships/image" Target="../media/image48.gif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5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2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6.ppt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7.ppt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png"/><Relationship Id="rId5" Type="http://schemas.openxmlformats.org/officeDocument/2006/relationships/image" Target="../media/image33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8.ppt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png"/><Relationship Id="rId5" Type="http://schemas.openxmlformats.org/officeDocument/2006/relationships/image" Target="../media/image34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9.ppt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0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3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езентации\Литература\Стивенсон\Стивенсон\01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86"/>
            <a:ext cx="9144000" cy="6855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Users\Администратор\Desktop\Остров сокровищ\4df965d86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6096000" cy="5600700"/>
          </a:xfrm>
          <a:prstGeom prst="roundRect">
            <a:avLst/>
          </a:prstGeom>
          <a:noFill/>
        </p:spPr>
      </p:pic>
      <p:pic>
        <p:nvPicPr>
          <p:cNvPr id="27651" name="Picture 3" descr="F:\Презентации\Шаблоны ppt\Анимация\8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72074"/>
            <a:ext cx="666750" cy="666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5429264"/>
            <a:ext cx="1785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Джим  </a:t>
            </a:r>
            <a:r>
              <a:rPr lang="ru-RU" dirty="0" err="1" smtClean="0"/>
              <a:t>Хокинс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Администратор\Desktop\Остров сокровищ\Рисунок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214290"/>
            <a:ext cx="621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Расположите иллюстрации  по порядку</a:t>
            </a:r>
            <a:endParaRPr lang="ru-RU" sz="2800" dirty="0"/>
          </a:p>
        </p:txBody>
      </p:sp>
      <p:pic>
        <p:nvPicPr>
          <p:cNvPr id="46083" name="Picture 3" descr="C:\Users\Администратор\Desktop\Остров сокровищ\Новая папка\03lab4rbe1217449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2000264" cy="2778132"/>
          </a:xfrm>
          <a:prstGeom prst="roundRect">
            <a:avLst/>
          </a:prstGeom>
          <a:noFill/>
        </p:spPr>
      </p:pic>
      <p:pic>
        <p:nvPicPr>
          <p:cNvPr id="46084" name="Picture 4" descr="C:\Users\Администратор\Desktop\Остров сокровищ\Новая папка\03labc0mp1257008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1" y="1000108"/>
            <a:ext cx="1928826" cy="2714644"/>
          </a:xfrm>
          <a:prstGeom prst="roundRect">
            <a:avLst/>
          </a:prstGeom>
          <a:noFill/>
        </p:spPr>
      </p:pic>
      <p:pic>
        <p:nvPicPr>
          <p:cNvPr id="46086" name="Picture 6" descr="C:\Users\Администратор\Desktop\Остров сокровищ\Новая папка\015labmq4h1253899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071546"/>
            <a:ext cx="2071734" cy="2643206"/>
          </a:xfrm>
          <a:prstGeom prst="roundRect">
            <a:avLst/>
          </a:prstGeom>
          <a:noFill/>
        </p:spPr>
      </p:pic>
      <p:pic>
        <p:nvPicPr>
          <p:cNvPr id="46087" name="Picture 7" descr="C:\Users\Администратор\Desktop\Остров сокровищ\Новая папка\b23ec9a6918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00504"/>
            <a:ext cx="2143140" cy="2643206"/>
          </a:xfrm>
          <a:prstGeom prst="roundRect">
            <a:avLst/>
          </a:prstGeom>
          <a:noFill/>
        </p:spPr>
      </p:pic>
      <p:pic>
        <p:nvPicPr>
          <p:cNvPr id="46088" name="Picture 8" descr="C:\Users\Администратор\Desktop\Остров сокровищ\Новая папка\scrn_big_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7" y="3929066"/>
            <a:ext cx="2071702" cy="2714644"/>
          </a:xfrm>
          <a:prstGeom prst="roundRect">
            <a:avLst/>
          </a:prstGeom>
          <a:noFill/>
        </p:spPr>
      </p:pic>
      <p:pic>
        <p:nvPicPr>
          <p:cNvPr id="46089" name="Picture 9" descr="C:\Users\Администратор\Desktop\Остров сокровищ\Новая папка\ostr-sokr_big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3929066"/>
            <a:ext cx="1966917" cy="2643206"/>
          </a:xfrm>
          <a:prstGeom prst="roundRect">
            <a:avLst/>
          </a:prstGeom>
          <a:noFill/>
        </p:spPr>
      </p:pic>
      <p:pic>
        <p:nvPicPr>
          <p:cNvPr id="46090" name="Picture 10" descr="C:\Users\Администратор\Desktop\Остров сокровищ\Новая папка\i_48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3929066"/>
            <a:ext cx="1908199" cy="2571768"/>
          </a:xfrm>
          <a:prstGeom prst="roundRect">
            <a:avLst/>
          </a:prstGeom>
          <a:noFill/>
        </p:spPr>
      </p:pic>
      <p:pic>
        <p:nvPicPr>
          <p:cNvPr id="46091" name="Picture 11" descr="C:\Users\Администратор\Desktop\Остров сокровищ\Новая папка\02labc0mp125700820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9425" y="1071547"/>
            <a:ext cx="1900293" cy="2643206"/>
          </a:xfrm>
          <a:prstGeom prst="roundRect">
            <a:avLst/>
          </a:prstGeom>
          <a:noFill/>
        </p:spPr>
      </p:pic>
      <p:pic>
        <p:nvPicPr>
          <p:cNvPr id="73729" name="Picture 1" descr="C:\Users\Администратор\Desktop\Образцы рисунков\картинки\Анимация\Буквы и цифры\цифры 5\111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14480" y="3071810"/>
            <a:ext cx="476250" cy="476250"/>
          </a:xfrm>
          <a:prstGeom prst="rect">
            <a:avLst/>
          </a:prstGeom>
          <a:noFill/>
        </p:spPr>
      </p:pic>
      <p:pic>
        <p:nvPicPr>
          <p:cNvPr id="73730" name="Picture 2" descr="C:\Users\Администратор\Desktop\Образцы рисунков\картинки\Анимация\Буквы и цифры\цифры 5\222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08413" y="3068638"/>
            <a:ext cx="476250" cy="476250"/>
          </a:xfrm>
          <a:prstGeom prst="rect">
            <a:avLst/>
          </a:prstGeom>
          <a:noFill/>
        </p:spPr>
      </p:pic>
      <p:pic>
        <p:nvPicPr>
          <p:cNvPr id="73731" name="Picture 3" descr="C:\Users\Администратор\Desktop\Образцы рисунков\картинки\Анимация\Буквы и цифры\цифры 5\333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0150" y="3030538"/>
            <a:ext cx="476250" cy="476250"/>
          </a:xfrm>
          <a:prstGeom prst="rect">
            <a:avLst/>
          </a:prstGeom>
          <a:noFill/>
        </p:spPr>
      </p:pic>
      <p:pic>
        <p:nvPicPr>
          <p:cNvPr id="73732" name="Picture 4" descr="C:\Users\Администратор\Desktop\Образцы рисунков\картинки\Анимация\Буквы и цифры\цифры 5\4444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58200" y="2971800"/>
            <a:ext cx="476250" cy="476250"/>
          </a:xfrm>
          <a:prstGeom prst="rect">
            <a:avLst/>
          </a:prstGeom>
          <a:noFill/>
        </p:spPr>
      </p:pic>
      <p:pic>
        <p:nvPicPr>
          <p:cNvPr id="73733" name="Picture 5" descr="C:\Users\Администратор\Desktop\Образцы рисунков\картинки\Анимация\Буквы и цифры\цифры 5\5555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57356" y="6000768"/>
            <a:ext cx="476250" cy="476250"/>
          </a:xfrm>
          <a:prstGeom prst="rect">
            <a:avLst/>
          </a:prstGeom>
          <a:noFill/>
        </p:spPr>
      </p:pic>
      <p:pic>
        <p:nvPicPr>
          <p:cNvPr id="73734" name="Picture 6" descr="C:\Users\Администратор\Desktop\Образцы рисунков\картинки\Анимация\Буквы и цифры\цифры 5\6666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19563" y="5988050"/>
            <a:ext cx="476250" cy="476250"/>
          </a:xfrm>
          <a:prstGeom prst="rect">
            <a:avLst/>
          </a:prstGeom>
          <a:noFill/>
        </p:spPr>
      </p:pic>
      <p:pic>
        <p:nvPicPr>
          <p:cNvPr id="73735" name="Picture 7" descr="C:\Users\Администратор\Desktop\Образцы рисунков\картинки\Анимация\Буквы и цифры\цифры 5\7777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43636" y="5929330"/>
            <a:ext cx="476250" cy="476250"/>
          </a:xfrm>
          <a:prstGeom prst="rect">
            <a:avLst/>
          </a:prstGeom>
          <a:noFill/>
        </p:spPr>
      </p:pic>
      <p:pic>
        <p:nvPicPr>
          <p:cNvPr id="73736" name="Picture 8" descr="C:\Users\Администратор\Desktop\Образцы рисунков\картинки\Анимация\Буквы и цифры\цифры 5\8888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358214" y="6072206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Администратор\Desktop\Остров сокровищ\Рисунок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3" name="Picture 3" descr="C:\Users\Администратор\Desktop\Остров сокровищ\Новая папка\03lab4rbe1217449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786190"/>
            <a:ext cx="2000264" cy="2778132"/>
          </a:xfrm>
          <a:prstGeom prst="roundRect">
            <a:avLst/>
          </a:prstGeom>
          <a:noFill/>
        </p:spPr>
      </p:pic>
      <p:pic>
        <p:nvPicPr>
          <p:cNvPr id="46084" name="Picture 4" descr="C:\Users\Администратор\Desktop\Остров сокровищ\Новая папка\03labc0mp1257008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857232"/>
            <a:ext cx="1928826" cy="2786082"/>
          </a:xfrm>
          <a:prstGeom prst="roundRect">
            <a:avLst/>
          </a:prstGeom>
          <a:noFill/>
        </p:spPr>
      </p:pic>
      <p:pic>
        <p:nvPicPr>
          <p:cNvPr id="46086" name="Picture 6" descr="C:\Users\Администратор\Desktop\Остров сокровищ\Новая папка\015labmq4h1253899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857232"/>
            <a:ext cx="2071734" cy="2643206"/>
          </a:xfrm>
          <a:prstGeom prst="roundRect">
            <a:avLst/>
          </a:prstGeom>
          <a:noFill/>
        </p:spPr>
      </p:pic>
      <p:pic>
        <p:nvPicPr>
          <p:cNvPr id="46087" name="Picture 7" descr="C:\Users\Администратор\Desktop\Остров сокровищ\Новая папка\b23ec9a6918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857628"/>
            <a:ext cx="2143140" cy="2643206"/>
          </a:xfrm>
          <a:prstGeom prst="roundRect">
            <a:avLst/>
          </a:prstGeom>
          <a:noFill/>
        </p:spPr>
      </p:pic>
      <p:pic>
        <p:nvPicPr>
          <p:cNvPr id="46088" name="Picture 8" descr="C:\Users\Администратор\Desktop\Остров сокровищ\Новая папка\scrn_big_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857232"/>
            <a:ext cx="2071702" cy="2714644"/>
          </a:xfrm>
          <a:prstGeom prst="roundRect">
            <a:avLst/>
          </a:prstGeom>
          <a:noFill/>
        </p:spPr>
      </p:pic>
      <p:pic>
        <p:nvPicPr>
          <p:cNvPr id="46089" name="Picture 9" descr="C:\Users\Администратор\Desktop\Остров сокровищ\Новая папка\ostr-sokr_big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857628"/>
            <a:ext cx="1966917" cy="2643206"/>
          </a:xfrm>
          <a:prstGeom prst="roundRect">
            <a:avLst/>
          </a:prstGeom>
          <a:noFill/>
        </p:spPr>
      </p:pic>
      <p:pic>
        <p:nvPicPr>
          <p:cNvPr id="46090" name="Picture 10" descr="C:\Users\Администратор\Desktop\Остров сокровищ\Новая папка\i_48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3857628"/>
            <a:ext cx="1908199" cy="2714644"/>
          </a:xfrm>
          <a:prstGeom prst="roundRect">
            <a:avLst/>
          </a:prstGeom>
          <a:noFill/>
        </p:spPr>
      </p:pic>
      <p:pic>
        <p:nvPicPr>
          <p:cNvPr id="46091" name="Picture 11" descr="C:\Users\Администратор\Desktop\Остров сокровищ\Новая папка\02labc0mp125700820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928670"/>
            <a:ext cx="1971731" cy="2643206"/>
          </a:xfrm>
          <a:prstGeom prst="roundRect">
            <a:avLst/>
          </a:prstGeom>
          <a:noFill/>
        </p:spPr>
      </p:pic>
      <p:pic>
        <p:nvPicPr>
          <p:cNvPr id="72706" name="Picture 2" descr="C:\Users\Администратор\Desktop\Образцы рисунков\картинки\Анимация\Буквы и цифры\цифры 4\66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29088" y="2963863"/>
            <a:ext cx="381000" cy="571500"/>
          </a:xfrm>
          <a:prstGeom prst="rect">
            <a:avLst/>
          </a:prstGeom>
          <a:noFill/>
        </p:spPr>
      </p:pic>
      <p:pic>
        <p:nvPicPr>
          <p:cNvPr id="72707" name="Picture 3" descr="C:\Users\Администратор\Desktop\Образцы рисунков\картинки\Анимация\Буквы и цифры\цифры 4\22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9988" y="2924175"/>
            <a:ext cx="381000" cy="571500"/>
          </a:xfrm>
          <a:prstGeom prst="rect">
            <a:avLst/>
          </a:prstGeom>
          <a:noFill/>
        </p:spPr>
      </p:pic>
      <p:pic>
        <p:nvPicPr>
          <p:cNvPr id="72708" name="Picture 4" descr="C:\Users\Администратор\Desktop\Образцы рисунков\картинки\Анимация\Буквы и цифры\цифры 4\88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6512" y="5786454"/>
            <a:ext cx="381000" cy="571500"/>
          </a:xfrm>
          <a:prstGeom prst="rect">
            <a:avLst/>
          </a:prstGeom>
          <a:noFill/>
        </p:spPr>
      </p:pic>
      <p:pic>
        <p:nvPicPr>
          <p:cNvPr id="72709" name="Picture 5" descr="C:\Users\Администратор\Desktop\Образцы рисунков\картинки\Анимация\Буквы и цифры\цифры 4\555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89400" y="5822950"/>
            <a:ext cx="381000" cy="571500"/>
          </a:xfrm>
          <a:prstGeom prst="rect">
            <a:avLst/>
          </a:prstGeom>
          <a:noFill/>
        </p:spPr>
      </p:pic>
      <p:pic>
        <p:nvPicPr>
          <p:cNvPr id="72710" name="Picture 6" descr="C:\Users\Администратор\Desktop\Образцы рисунков\картинки\Анимация\Буквы и цифры\цифры 4\44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71663" y="2943225"/>
            <a:ext cx="381000" cy="571500"/>
          </a:xfrm>
          <a:prstGeom prst="rect">
            <a:avLst/>
          </a:prstGeom>
          <a:noFill/>
        </p:spPr>
      </p:pic>
      <p:pic>
        <p:nvPicPr>
          <p:cNvPr id="72712" name="Picture 8" descr="C:\Users\Администратор\Desktop\Образцы рисунков\картинки\Анимация\Буквы и цифры\цифры 4\333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58214" y="2857496"/>
            <a:ext cx="381000" cy="571500"/>
          </a:xfrm>
          <a:prstGeom prst="rect">
            <a:avLst/>
          </a:prstGeom>
          <a:noFill/>
        </p:spPr>
      </p:pic>
      <p:pic>
        <p:nvPicPr>
          <p:cNvPr id="72713" name="Picture 9" descr="C:\Users\Администратор\Desktop\Образцы рисунков\картинки\Анимация\Буквы и цифры\цифры 4\777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33563" y="5667375"/>
            <a:ext cx="381000" cy="571500"/>
          </a:xfrm>
          <a:prstGeom prst="rect">
            <a:avLst/>
          </a:prstGeom>
          <a:noFill/>
        </p:spPr>
      </p:pic>
      <p:pic>
        <p:nvPicPr>
          <p:cNvPr id="72714" name="Picture 10" descr="C:\Users\Администратор\Desktop\Образцы рисунков\картинки\Анимация\Буквы и цифры\цифры 4\111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369300" y="5707063"/>
            <a:ext cx="3810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5058" name="Презентация" r:id="rId3" imgW="4570378" imgH="3427597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1428736"/>
            <a:ext cx="707236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Узнай по иллюстрации историю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истратор\Desktop\Остров сокровищ\Новая папка\02labc0mp1257008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214554"/>
            <a:ext cx="2976554" cy="3429024"/>
          </a:xfrm>
          <a:prstGeom prst="roundRect">
            <a:avLst/>
          </a:prstGeom>
          <a:noFill/>
        </p:spPr>
      </p:pic>
      <p:pic>
        <p:nvPicPr>
          <p:cNvPr id="4" name="Picture 3" descr="F:\Презентации\Шаблоны ppt\Рисунки .png\7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500570"/>
            <a:ext cx="357190" cy="1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Презентация" r:id="rId3" imgW="4570378" imgH="3427597" progId="PowerPoint.Show.8">
              <p:embed/>
            </p:oleObj>
          </a:graphicData>
        </a:graphic>
      </p:graphicFrame>
      <p:pic>
        <p:nvPicPr>
          <p:cNvPr id="4" name="Picture 3" descr="C:\Users\Администратор\Desktop\Остров сокровищ\Новая папка\scrn_big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285860"/>
            <a:ext cx="3214710" cy="4214842"/>
          </a:xfrm>
          <a:prstGeom prst="roundRect">
            <a:avLst/>
          </a:prstGeom>
          <a:noFill/>
        </p:spPr>
      </p:pic>
      <p:pic>
        <p:nvPicPr>
          <p:cNvPr id="3076" name="Picture 4" descr="C:\Users\Администратор\Desktop\Остров сокровищ\Новая папка\03labc0mp12570082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285860"/>
            <a:ext cx="3286148" cy="4214842"/>
          </a:xfrm>
          <a:prstGeom prst="roundRect">
            <a:avLst/>
          </a:prstGeom>
          <a:noFill/>
        </p:spPr>
      </p:pic>
      <p:pic>
        <p:nvPicPr>
          <p:cNvPr id="7" name="Picture 3" descr="C:\Users\Администратор\Desktop\Остров сокровищ\Новая папка\scrn_big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85860"/>
            <a:ext cx="3214710" cy="4214842"/>
          </a:xfrm>
          <a:prstGeom prst="roundRect">
            <a:avLst/>
          </a:prstGeom>
          <a:noFill/>
        </p:spPr>
      </p:pic>
      <p:pic>
        <p:nvPicPr>
          <p:cNvPr id="8" name="Picture 3" descr="C:\Users\Администратор\Desktop\Остров сокровищ\Новая папка\scrn_big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1062" y="1438260"/>
            <a:ext cx="3214710" cy="4214842"/>
          </a:xfrm>
          <a:prstGeom prst="roundRect">
            <a:avLst/>
          </a:prstGeom>
          <a:noFill/>
        </p:spPr>
      </p:pic>
      <p:pic>
        <p:nvPicPr>
          <p:cNvPr id="3075" name="Picture 3" descr="F:\Презентации\Шаблоны ppt\Рисунки .png\7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857760"/>
            <a:ext cx="622294" cy="708016"/>
          </a:xfrm>
          <a:prstGeom prst="rect">
            <a:avLst/>
          </a:prstGeom>
          <a:noFill/>
        </p:spPr>
      </p:pic>
      <p:pic>
        <p:nvPicPr>
          <p:cNvPr id="5" name="Picture 4" descr="F:\Презентации\Шаблоны ppt\Рисунки .png\7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4786322"/>
            <a:ext cx="614388" cy="815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7106" name="Презентация" r:id="rId3" imgW="4570378" imgH="3427597" progId="PowerPoint.Show.8">
              <p:embed/>
            </p:oleObj>
          </a:graphicData>
        </a:graphic>
      </p:graphicFrame>
      <p:pic>
        <p:nvPicPr>
          <p:cNvPr id="11" name="Picture 4" descr="C:\Users\Администратор\Desktop\Остров сокровищ\Новая папка\015labmq4h1253899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3495673" cy="4357718"/>
          </a:xfrm>
          <a:prstGeom prst="roundRect">
            <a:avLst/>
          </a:prstGeom>
          <a:noFill/>
        </p:spPr>
      </p:pic>
      <p:pic>
        <p:nvPicPr>
          <p:cNvPr id="12" name="Picture 3" descr="C:\Users\Администратор\Desktop\Остров сокровищ\Новая папка\ostr-sokr_big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85860"/>
            <a:ext cx="3179788" cy="4395803"/>
          </a:xfrm>
          <a:prstGeom prst="roundRect">
            <a:avLst/>
          </a:prstGeom>
          <a:noFill/>
        </p:spPr>
      </p:pic>
      <p:pic>
        <p:nvPicPr>
          <p:cNvPr id="13" name="Picture 3" descr="F:\Презентации\Шаблоны ppt\Рисунки .png\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5000636"/>
            <a:ext cx="546105" cy="779454"/>
          </a:xfrm>
          <a:prstGeom prst="rect">
            <a:avLst/>
          </a:prstGeom>
          <a:noFill/>
        </p:spPr>
      </p:pic>
      <p:pic>
        <p:nvPicPr>
          <p:cNvPr id="14" name="Picture 4" descr="F:\Презентации\Шаблоны ppt\Рисунки .png\8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5000636"/>
            <a:ext cx="717576" cy="58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8" name="Презентация" r:id="rId3" imgW="4570378" imgH="3427597" progId="PowerPoint.Show.8">
              <p:embed/>
            </p:oleObj>
          </a:graphicData>
        </a:graphic>
      </p:graphicFrame>
      <p:pic>
        <p:nvPicPr>
          <p:cNvPr id="34819" name="Picture 3" descr="C:\Users\Администратор\Desktop\Остров сокровищ\Новая папка\b23ec9a691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428736"/>
            <a:ext cx="3286148" cy="4221172"/>
          </a:xfrm>
          <a:prstGeom prst="roundRect">
            <a:avLst/>
          </a:prstGeom>
          <a:noFill/>
        </p:spPr>
      </p:pic>
      <p:pic>
        <p:nvPicPr>
          <p:cNvPr id="34820" name="Picture 4" descr="C:\Users\Администратор\Desktop\Остров сокровищ\Новая папка\i_4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428736"/>
            <a:ext cx="3014661" cy="4286280"/>
          </a:xfrm>
          <a:prstGeom prst="roundRect">
            <a:avLst/>
          </a:prstGeom>
          <a:noFill/>
        </p:spPr>
      </p:pic>
      <p:pic>
        <p:nvPicPr>
          <p:cNvPr id="9" name="Picture 3" descr="F:\Презентации\Шаблоны ppt\Рисунки .png\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929198"/>
            <a:ext cx="560394" cy="671504"/>
          </a:xfrm>
          <a:prstGeom prst="rect">
            <a:avLst/>
          </a:prstGeom>
          <a:noFill/>
        </p:spPr>
      </p:pic>
      <p:pic>
        <p:nvPicPr>
          <p:cNvPr id="11" name="Picture 4" descr="F:\Презентации\Шаблоны ppt\Рисунки .png\8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4857760"/>
            <a:ext cx="584224" cy="727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5842" name="Презентация" r:id="rId3" imgW="4570378" imgH="3427597" progId="PowerPoint.Show.8">
              <p:embed/>
            </p:oleObj>
          </a:graphicData>
        </a:graphic>
      </p:graphicFrame>
      <p:pic>
        <p:nvPicPr>
          <p:cNvPr id="35845" name="Picture 5" descr="C:\Users\Администратор\Desktop\Остров сокровищ\Новая папка\03lab4rbe12174494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85860"/>
            <a:ext cx="2786082" cy="4071967"/>
          </a:xfrm>
          <a:prstGeom prst="roundRect">
            <a:avLst/>
          </a:prstGeom>
          <a:noFill/>
        </p:spPr>
      </p:pic>
      <p:pic>
        <p:nvPicPr>
          <p:cNvPr id="10" name="Picture 3" descr="F:\Презентации\Шаблоны ppt\Рисунки .png\8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000636"/>
            <a:ext cx="617535" cy="547676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Остров сокровищ\Новая папка\170px-Treasure-island0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428736"/>
            <a:ext cx="2786082" cy="3929090"/>
          </a:xfrm>
          <a:prstGeom prst="roundRect">
            <a:avLst/>
          </a:prstGeom>
          <a:noFill/>
        </p:spPr>
      </p:pic>
      <p:pic>
        <p:nvPicPr>
          <p:cNvPr id="12" name="Picture 4" descr="F:\Презентации\Шаблоны ppt\Рисунки .png\8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786322"/>
            <a:ext cx="577827" cy="741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8674" name="Презентация" r:id="rId3" imgW="4570378" imgH="3427597" progId="PowerPoint.Show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1357298"/>
            <a:ext cx="5072098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600" dirty="0" smtClean="0"/>
              <a:t>                Чей это портрет?</a:t>
            </a:r>
          </a:p>
          <a:p>
            <a:r>
              <a:rPr lang="ru-RU" sz="2600" dirty="0" smtClean="0"/>
              <a:t>      «Просмоленная косичка торчала над воротом его засаленного синего кафтана. Руки у него  были шершавые; в каких-то рубцах, ногти черные, поломанные, а сабельный шрам на щеке - грязновато-белого цвета, со свинцовым оттенком».</a:t>
            </a:r>
            <a:endParaRPr lang="ru-RU" sz="2600" dirty="0"/>
          </a:p>
        </p:txBody>
      </p:sp>
      <p:pic>
        <p:nvPicPr>
          <p:cNvPr id="7" name="Picture 3" descr="C:\Users\Администратор\Desktop\Остров сокровищ\scrn_big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00174"/>
            <a:ext cx="3143272" cy="4000528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72132" y="1785926"/>
            <a:ext cx="136447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Капитан</a:t>
            </a:r>
          </a:p>
          <a:p>
            <a:pPr algn="ctr"/>
            <a:r>
              <a:rPr lang="ru-RU" dirty="0" smtClean="0"/>
              <a:t>Билли </a:t>
            </a:r>
            <a:r>
              <a:rPr lang="ru-RU" dirty="0" err="1" smtClean="0"/>
              <a:t>Бонс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429720" cy="6858000"/>
        </p:xfrm>
        <a:graphic>
          <a:graphicData uri="http://schemas.openxmlformats.org/presentationml/2006/ole">
            <p:oleObj spid="_x0000_s30722" name="Презентация" r:id="rId3" imgW="4570378" imgH="3427597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1285860"/>
            <a:ext cx="807249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800" dirty="0" smtClean="0"/>
          </a:p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За что  капитан  платил  Джиму по четыре пенса серебром?</a:t>
            </a:r>
          </a:p>
          <a:p>
            <a:pPr lvl="0"/>
            <a:endParaRPr lang="ru-RU" sz="2800" dirty="0" smtClean="0"/>
          </a:p>
          <a:p>
            <a:pPr lvl="0"/>
            <a:endParaRPr lang="ru-RU" sz="2800" dirty="0" smtClean="0"/>
          </a:p>
          <a:p>
            <a:pPr lvl="0"/>
            <a:endParaRPr lang="ru-RU" sz="2800" dirty="0" smtClean="0"/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85860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назывался трактир, который принадлежал отцу Джима </a:t>
            </a:r>
            <a:r>
              <a:rPr lang="ru-RU" sz="2800" dirty="0" err="1" smtClean="0"/>
              <a:t>Хокинса</a:t>
            </a:r>
            <a:r>
              <a:rPr lang="ru-RU" sz="2800" dirty="0" smtClean="0"/>
              <a:t>?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Трактир  «Адмирал  </a:t>
            </a:r>
            <a:r>
              <a:rPr lang="ru-RU" sz="2800" dirty="0" err="1" smtClean="0">
                <a:solidFill>
                  <a:srgbClr val="002060"/>
                </a:solidFill>
              </a:rPr>
              <a:t>Бенбоу</a:t>
            </a:r>
            <a:r>
              <a:rPr lang="ru-RU" sz="2800" dirty="0" smtClean="0">
                <a:solidFill>
                  <a:srgbClr val="002060"/>
                </a:solidFill>
              </a:rPr>
              <a:t>».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428868"/>
            <a:ext cx="79296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398496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500570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Чтобы  тот доложил ему, если увидит   одноногого   моряка.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5298" name="Презентация" r:id="rId3" imgW="4570378" imgH="3427597" progId="PowerPoint.Show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14744" y="1285860"/>
            <a:ext cx="47149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Шотландец по происхождению. Родился Стивенсон 13 ноября 1850 в Эдинбурге, в семье инженера. На третьем году жизни перенес болезнь бронхов, последствия которой мучили его потом всю жизнь. В 17 лет поступил на юридический факультет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Эдинбургского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университета.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357298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Роберт Льюис Стивенсон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 descr="F:\Презентации\Шаблоны ppt\1 рамки\Просто рамки\thumb3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3286147" cy="3286148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Desktop\2047_bars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1612"/>
            <a:ext cx="278608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429720" cy="6858000"/>
        </p:xfrm>
        <a:graphic>
          <a:graphicData uri="http://schemas.openxmlformats.org/presentationml/2006/ole">
            <p:oleObj spid="_x0000_s40962" name="Презентация" r:id="rId3" imgW="4570378" imgH="3427597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1285860"/>
            <a:ext cx="80724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85860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357298"/>
            <a:ext cx="79296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звали попугая </a:t>
            </a:r>
            <a:r>
              <a:rPr lang="ru-RU" sz="2800" dirty="0" err="1" smtClean="0"/>
              <a:t>Сильвера</a:t>
            </a:r>
            <a:r>
              <a:rPr lang="ru-RU" sz="2400" dirty="0" smtClean="0"/>
              <a:t>?</a:t>
            </a:r>
          </a:p>
          <a:p>
            <a:endParaRPr lang="ru-RU" sz="2400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Капитан Флинт.</a:t>
            </a:r>
            <a:endParaRPr lang="ru-RU" sz="2800" dirty="0" smtClean="0"/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857496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Где  был  Джим, когда услышал разговор о предательстве команды?</a:t>
            </a:r>
          </a:p>
          <a:p>
            <a:pPr lvl="0"/>
            <a:endParaRPr lang="ru-RU" sz="2800" dirty="0" smtClean="0"/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В бочке из под яблок.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кем встретился Джим, убегая от пиратов?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С Бен Ганном.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71547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Почему доктор </a:t>
            </a:r>
            <a:r>
              <a:rPr lang="ru-RU" sz="2800" dirty="0" err="1" smtClean="0"/>
              <a:t>Ливси</a:t>
            </a:r>
            <a:r>
              <a:rPr lang="ru-RU" sz="2800" dirty="0" smtClean="0"/>
              <a:t> и капитан спокойно отдали </a:t>
            </a:r>
            <a:r>
              <a:rPr lang="ru-RU" sz="2800" dirty="0" err="1" smtClean="0"/>
              <a:t>Сильверу</a:t>
            </a:r>
            <a:r>
              <a:rPr lang="ru-RU" sz="2800" dirty="0" smtClean="0"/>
              <a:t> карту сокровищ?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Бен Ганн их перепрятал.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643183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 lvl="0"/>
            <a:endParaRPr lang="ru-RU" sz="2800" dirty="0" smtClean="0"/>
          </a:p>
          <a:p>
            <a:pPr lvl="0"/>
            <a:endParaRPr lang="ru-RU" sz="2800" dirty="0" smtClean="0"/>
          </a:p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Что использовалось Флинтом, как  указатель дороги   к  сокровищам?</a:t>
            </a:r>
          </a:p>
          <a:p>
            <a:pPr lvl="0"/>
            <a:endParaRPr lang="ru-RU" sz="2800" dirty="0" smtClean="0"/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Мертвецы.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786190"/>
            <a:ext cx="5077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572008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5357826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57166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Как  поступили  с пиратами?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Оставили на острове.</a:t>
            </a:r>
          </a:p>
          <a:p>
            <a:pPr lvl="0"/>
            <a:endParaRPr lang="ru-RU" sz="2800" dirty="0" smtClean="0">
              <a:solidFill>
                <a:srgbClr val="C00000"/>
              </a:solidFill>
            </a:endParaRPr>
          </a:p>
          <a:p>
            <a:pPr lvl="0"/>
            <a:r>
              <a:rPr lang="ru-RU" sz="2800" dirty="0" smtClean="0"/>
              <a:t>Сколько  членов  экипажа  вернулись  домой?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Пять.</a:t>
            </a:r>
          </a:p>
          <a:p>
            <a:pPr lvl="0"/>
            <a:endParaRPr lang="ru-RU" sz="2800" dirty="0" smtClean="0">
              <a:solidFill>
                <a:srgbClr val="C00000"/>
              </a:solidFill>
            </a:endParaRPr>
          </a:p>
          <a:p>
            <a:pPr lvl="0"/>
            <a:endParaRPr lang="ru-RU" sz="2800" dirty="0" smtClean="0">
              <a:solidFill>
                <a:srgbClr val="C00000"/>
              </a:solidFill>
            </a:endParaRPr>
          </a:p>
          <a:p>
            <a:pPr lvl="0"/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857496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Куда делся </a:t>
            </a:r>
            <a:r>
              <a:rPr lang="ru-RU" sz="2800" dirty="0" err="1" smtClean="0"/>
              <a:t>Сильвер</a:t>
            </a:r>
            <a:r>
              <a:rPr lang="ru-RU" sz="2800" dirty="0" smtClean="0"/>
              <a:t>?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Сбежал, воспользовавшись  ситуацией  с мешочком  золота.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572008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устроился Бен Ганн?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Сквайр  устроил  его  привратником  в  парке.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57818" y="1477328"/>
            <a:ext cx="3071834" cy="2831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 вы думаете, каким человеком вырастет Джим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Хокинс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C:\Users\Администратор\Desktop\Остров сокровищ\Новая папка\o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4662486" cy="571504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2770" name="Презентация" r:id="rId3" imgW="4570378" imgH="3427597" progId="PowerPoint.Show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7686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57554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1604" y="2071678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 за  урок</a:t>
            </a:r>
            <a:endParaRPr lang="ru-RU" sz="6000" dirty="0"/>
          </a:p>
        </p:txBody>
      </p:sp>
      <p:pic>
        <p:nvPicPr>
          <p:cNvPr id="32771" name="Picture 3" descr="C:\Users\Администратор\Desktop\Образцы рисунков\картинки\4918-origina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786190"/>
            <a:ext cx="1714512" cy="118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Администратор\Desktop\Остров сокровищ\Рисунок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1" name="Picture 3" descr="C:\Users\Администратор\Desktop\Остров сокровищ\589876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5187944" cy="5715040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1500174"/>
            <a:ext cx="3000396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Bookman Old Style" pitchFamily="18" charset="0"/>
              </a:rPr>
              <a:t>Презентацию составила учитель начальных классов </a:t>
            </a:r>
          </a:p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Bookman Old Style" pitchFamily="18" charset="0"/>
              </a:rPr>
              <a:t>МОУ СОШ №3</a:t>
            </a:r>
          </a:p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Bookman Old Style" pitchFamily="18" charset="0"/>
              </a:rPr>
              <a:t>г.Анжеро-Судженска</a:t>
            </a:r>
          </a:p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Bookman Old Style" pitchFamily="18" charset="0"/>
              </a:rPr>
              <a:t>Кузнецова Д.Ф.</a:t>
            </a:r>
            <a:endParaRPr lang="ru-RU" sz="2800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6322" name="Презентация" r:id="rId3" imgW="4570378" imgH="3427597" progId="PowerPoint.Show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14744" y="1285860"/>
            <a:ext cx="47149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1305342"/>
            <a:ext cx="57864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путешествовал. В 1866 вышла первая книга Стивенсона -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Пентландское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восстание". Мировая слава пришла к Стивенсону после выхода романа "Остров сокровищ" (1883).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1889 году семья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Стивенсонов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приобрела участок земли на острове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Уполу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(архипелаг Самоа), где писатель, страдавший тяжелой формой туберкулеза, жил до конца своих дней. 3 декабря 1894 Стивенсон умер от кровоизлияния в мозг.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 descr="F:\Презентации\Шаблоны ppt\1 рамки\Просто рамки\thumb3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2285984" cy="2786083"/>
          </a:xfrm>
          <a:prstGeom prst="rect">
            <a:avLst/>
          </a:prstGeom>
          <a:noFill/>
        </p:spPr>
      </p:pic>
      <p:pic>
        <p:nvPicPr>
          <p:cNvPr id="10" name="Picture 3" descr="C:\Users\Администратор\Desktop\stivens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1928802"/>
            <a:ext cx="185738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Администратор\Desktop\Остров сокровищ\Рисунок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6072230" cy="6278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История рождения самого знаменитого романа Стивенсона очень любопытна. Писатель любил географические карты за их содержательность и за то, что их нескучно читать. Однажды летом 1881 года Стивенсон нарисовал разноцветную карту острова - на потеху одному мальчику, приехавшему домой на каникулы. Карта получилась красочной: на ней были обозначены холм Подзорной Трубы, остров Скелета, заливы и бухты. Посмотрев на нарисованный остров, Стивенсон вдруг четко представил себе картину: голубое небо, корабль с белыми парусами и сокровища. «Это должна быть книга для мальчиков!» - объявил писатель своим родным и попросил отца о помощи.</a:t>
            </a:r>
          </a:p>
          <a:p>
            <a:endParaRPr lang="ru-RU" dirty="0" smtClean="0"/>
          </a:p>
        </p:txBody>
      </p:sp>
      <p:pic>
        <p:nvPicPr>
          <p:cNvPr id="46085" name="Picture 5" descr="C:\Users\Администратор\Desktop\Остров сокровищ\100103282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714752"/>
            <a:ext cx="2214578" cy="2735270"/>
          </a:xfrm>
          <a:prstGeom prst="rect">
            <a:avLst/>
          </a:prstGeom>
          <a:noFill/>
        </p:spPr>
      </p:pic>
      <p:pic>
        <p:nvPicPr>
          <p:cNvPr id="25601" name="Picture 1" descr="C:\Users\Администратор\Desktop\369px-Treasure-Island-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85728"/>
            <a:ext cx="2286016" cy="306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Администратор\Desktop\Остров сокровищ\Рисунок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357166"/>
            <a:ext cx="5143536" cy="6278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Старый мистер Томас Стивенсон был морским инженером. Именно он потратил целый день, составляя список предметов, хранившихся в сундуке книжного пирата Билли </a:t>
            </a:r>
            <a:r>
              <a:rPr lang="ru-RU" sz="2400" dirty="0" err="1" smtClean="0"/>
              <a:t>Бонса</a:t>
            </a:r>
            <a:r>
              <a:rPr lang="ru-RU" sz="2400" dirty="0" smtClean="0"/>
              <a:t>. В этой описи Роберт Луис потом ничего не изменил. Он также вставил в роман и эпизод, который подсказал ему отец: юнга Джим </a:t>
            </a:r>
            <a:r>
              <a:rPr lang="ru-RU" sz="2400" dirty="0" err="1" smtClean="0"/>
              <a:t>Хокинс</a:t>
            </a:r>
            <a:r>
              <a:rPr lang="ru-RU" sz="2400" dirty="0" smtClean="0"/>
              <a:t> прячется на корабле в бочке с яблоками и подслушивает разговор пиратов об их коварных планах.</a:t>
            </a:r>
          </a:p>
          <a:p>
            <a:r>
              <a:rPr lang="ru-RU" sz="2400" dirty="0" smtClean="0"/>
              <a:t>Изначально роман назывался «Корабельный повар»,  но в свет книга вышла в 1883 году под заглавием «Остров сокровищ». </a:t>
            </a:r>
            <a:endParaRPr lang="ru-RU" sz="2400" dirty="0"/>
          </a:p>
        </p:txBody>
      </p:sp>
      <p:pic>
        <p:nvPicPr>
          <p:cNvPr id="24577" name="Picture 1" descr="C:\Users\Администратор\Desktop\Tresure_Island-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71744"/>
            <a:ext cx="2214578" cy="3643338"/>
          </a:xfrm>
          <a:prstGeom prst="rect">
            <a:avLst/>
          </a:prstGeom>
          <a:noFill/>
        </p:spPr>
      </p:pic>
      <p:pic>
        <p:nvPicPr>
          <p:cNvPr id="70658" name="Picture 2" descr="C:\Users\Администратор\Desktop\Образцы рисунков\картинки\kopilka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71480"/>
            <a:ext cx="1857388" cy="150019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3554" name="Презентация" r:id="rId3" imgW="4570378" imgH="3427597" progId="PowerPoint.Show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14744" y="1285860"/>
            <a:ext cx="47149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200" dirty="0" smtClean="0"/>
          </a:p>
        </p:txBody>
      </p:sp>
      <p:pic>
        <p:nvPicPr>
          <p:cNvPr id="23556" name="Picture 4" descr="C:\Users\Администратор\Desktop\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357298"/>
            <a:ext cx="2095500" cy="3238500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3557" name="Picture 5" descr="C:\Users\Администратор\Desktop\1241775750_10010117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786058"/>
            <a:ext cx="1905000" cy="2886075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perspectiveLeft"/>
            <a:lightRig rig="threePt" dir="t"/>
          </a:scene3d>
        </p:spPr>
      </p:pic>
      <p:pic>
        <p:nvPicPr>
          <p:cNvPr id="23558" name="Picture 6" descr="C:\Users\Администратор\Desktop\1255872321_robertlyuisstivens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643182"/>
            <a:ext cx="1905000" cy="3028950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perspectiveBelow"/>
            <a:lightRig rig="threePt" dir="t"/>
          </a:scene3d>
        </p:spPr>
      </p:pic>
      <p:pic>
        <p:nvPicPr>
          <p:cNvPr id="23555" name="Picture 3" descr="C:\Users\Администратор\Desktop\Остров сокровищ\ostrsokr-vip0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357298"/>
            <a:ext cx="214314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7500942"/>
        </p:xfrm>
        <a:graphic>
          <a:graphicData uri="http://schemas.openxmlformats.org/presentationml/2006/ole">
            <p:oleObj spid="_x0000_s1026" name="Презентация" r:id="rId3" imgW="4570378" imgH="3427597" progId="PowerPoint.Show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4810" y="1500175"/>
            <a:ext cx="40719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роману  Р.Л.Стивенсона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«Остров сокровищ» </a:t>
            </a:r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</p:txBody>
      </p:sp>
      <p:pic>
        <p:nvPicPr>
          <p:cNvPr id="1027" name="Picture 3" descr="C:\Users\Администратор\Desktop\Остров сокровищ\9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71612"/>
            <a:ext cx="2857500" cy="41052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7" y="285728"/>
            <a:ext cx="65722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Угадай чей это портрет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C:\Users\Администратор\Desktop\Остров сокровищ\0_2a931_e7162ee3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000528" cy="5214974"/>
          </a:xfrm>
          <a:prstGeom prst="roundRect">
            <a:avLst/>
          </a:prstGeom>
          <a:noFill/>
        </p:spPr>
      </p:pic>
      <p:pic>
        <p:nvPicPr>
          <p:cNvPr id="25605" name="Picture 5" descr="C:\Users\Администратор\Desktop\Остров сокровищ\06labc0mp1257008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2984"/>
            <a:ext cx="3895725" cy="4762500"/>
          </a:xfrm>
          <a:prstGeom prst="roundRect">
            <a:avLst/>
          </a:prstGeom>
          <a:noFill/>
        </p:spPr>
      </p:pic>
      <p:pic>
        <p:nvPicPr>
          <p:cNvPr id="25606" name="Picture 6" descr="F:\Презентации\Шаблоны ppt\Анимация\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286388"/>
            <a:ext cx="666750" cy="666750"/>
          </a:xfrm>
          <a:prstGeom prst="rect">
            <a:avLst/>
          </a:prstGeom>
          <a:noFill/>
        </p:spPr>
      </p:pic>
      <p:pic>
        <p:nvPicPr>
          <p:cNvPr id="25607" name="Picture 7" descr="F:\Презентации\Шаблоны ppt\Анимация\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4929198"/>
            <a:ext cx="666750" cy="6667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0" y="5857892"/>
            <a:ext cx="15001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Билли  </a:t>
            </a:r>
            <a:r>
              <a:rPr lang="ru-RU" dirty="0" err="1" smtClean="0"/>
              <a:t>Бонс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357826"/>
            <a:ext cx="171451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Джон </a:t>
            </a:r>
            <a:r>
              <a:rPr lang="ru-RU" dirty="0" err="1" smtClean="0"/>
              <a:t>Сильвер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дминистратор\Desktop\Остров сокровищ\Рисунок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Администратор\Desktop\Остров сокровищ\0_2a92d_e422a67e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546600" cy="5786478"/>
          </a:xfrm>
          <a:prstGeom prst="roundRect">
            <a:avLst/>
          </a:prstGeom>
          <a:noFill/>
        </p:spPr>
      </p:pic>
      <p:pic>
        <p:nvPicPr>
          <p:cNvPr id="26627" name="Picture 3" descr="C:\Users\Администратор\Desktop\Остров сокровищ\09labc0mp1257008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8604"/>
            <a:ext cx="3500462" cy="4833938"/>
          </a:xfrm>
          <a:prstGeom prst="roundRect">
            <a:avLst/>
          </a:prstGeom>
          <a:noFill/>
        </p:spPr>
      </p:pic>
      <p:pic>
        <p:nvPicPr>
          <p:cNvPr id="26628" name="Picture 4" descr="F:\Презентации\Шаблоны ppt\Анимация\8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143512"/>
            <a:ext cx="666750" cy="666750"/>
          </a:xfrm>
          <a:prstGeom prst="rect">
            <a:avLst/>
          </a:prstGeom>
          <a:noFill/>
        </p:spPr>
      </p:pic>
      <p:pic>
        <p:nvPicPr>
          <p:cNvPr id="26629" name="Picture 5" descr="F:\Презентации\Шаблоны ppt\Анимация\8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4286256"/>
            <a:ext cx="666750" cy="666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7" y="5429264"/>
            <a:ext cx="178595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Сквайр </a:t>
            </a:r>
            <a:r>
              <a:rPr lang="ru-RU" dirty="0" err="1" smtClean="0"/>
              <a:t>Трелони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4572008"/>
            <a:ext cx="11430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Бен Ганн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557</Words>
  <PresentationFormat>Экран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Презентация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 Кузнецов</dc:creator>
  <cp:lastModifiedBy>СА</cp:lastModifiedBy>
  <cp:revision>60</cp:revision>
  <dcterms:created xsi:type="dcterms:W3CDTF">2010-08-10T04:47:30Z</dcterms:created>
  <dcterms:modified xsi:type="dcterms:W3CDTF">2010-09-09T05:16:26Z</dcterms:modified>
</cp:coreProperties>
</file>